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4EFC4-50FE-1C4E-B525-AF3FDD6BD7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Sons and Lovers</a:t>
            </a:r>
            <a:br>
              <a:rPr lang="en-GB"/>
            </a:br>
            <a:r>
              <a:rPr lang="en-GB"/>
              <a:t>DH Lawrence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DA98D-0B2A-734F-A0C2-FD983C45F3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II SEM PAPER VIII</a:t>
            </a:r>
          </a:p>
          <a:p>
            <a:r>
              <a:rPr lang="en-GB"/>
              <a:t>GOVERNMENT DEGREE PAONTA SAHIB HP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0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345C2-D34B-F24C-BCFF-109A3039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27AF0-9373-1749-968B-744D0B4ED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AC7F79-0748-1440-9982-2ACE52761189}"/>
              </a:ext>
            </a:extLst>
          </p:cNvPr>
          <p:cNvSpPr txBox="1"/>
          <p:nvPr/>
        </p:nvSpPr>
        <p:spPr>
          <a:xfrm>
            <a:off x="3042047" y="1859339"/>
            <a:ext cx="610790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D.H.Lawrence is one of the 20th centurys most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prominent writers. A novelist, playwright, poet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artist, his impact on the way we think about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love, sex, and cultural decay has been very deep.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novels and poetry explore the social ills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created by the Industrial Revolution and the role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sexuality in human relationships.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dialectic between man and woman is a chief theme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Lawrences work.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7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FE904-DF7C-3240-A1DB-5AC95A48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234BB-BF65-D94C-AA7E-E53100A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157FE8-418C-0846-9B0D-6C65759A2486}"/>
              </a:ext>
            </a:extLst>
          </p:cNvPr>
          <p:cNvSpPr txBox="1"/>
          <p:nvPr/>
        </p:nvSpPr>
        <p:spPr>
          <a:xfrm>
            <a:off x="3042047" y="1997839"/>
            <a:ext cx="61079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D. H. Lawrence (1885-1930) </a:t>
            </a:r>
            <a:br>
              <a:rPr lang="en-GB"/>
            </a:b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ideasTo him modern world (money, industrialism) seemed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have corrupted mans emotional life. 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thought the salvation of modern civilization lies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free expression of emotions and in true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personal relationships, especially those of man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women in love.</a:t>
            </a:r>
          </a:p>
        </p:txBody>
      </p:sp>
    </p:spTree>
    <p:extLst>
      <p:ext uri="{BB962C8B-B14F-4D97-AF65-F5344CB8AC3E}">
        <p14:creationId xmlns:p14="http://schemas.microsoft.com/office/powerpoint/2010/main" val="338311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A461-5953-2E45-B4AC-F150927B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2430E-EA8D-E849-9F23-519C0DB7E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1FB5CE-7F68-6448-86CD-06F006386066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subject and artHe wrote about miners, farmers, towns, country.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knew their feelings. Though he added little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form of the novel, he developed a much bolder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description of sexual life than his predecessors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had done.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CD3F-382F-9441-A485-16674A36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14AE0-9857-9A4D-9882-376DC7B0C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A2EC92-0F3A-074B-9418-ABD41A1B299B}"/>
              </a:ext>
            </a:extLst>
          </p:cNvPr>
          <p:cNvSpPr txBox="1"/>
          <p:nvPr/>
        </p:nvSpPr>
        <p:spPr>
          <a:xfrm>
            <a:off x="3042047" y="2413337"/>
            <a:ext cx="61079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artHis choice of word, of details, is original,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effective. He invented a language (symbolic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direct) in which sexual experience can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described. He had a rare eye (sensitive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observation) for every movement in nature.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8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B189-3A70-0345-BFFC-50C3B5BE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A8376-7F6B-EB44-BC0B-824AA045B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50" y="1930400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Symbolism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characters inner qualities of human nature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often shown in the description of nature.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example, when Miriam watches a sunset with Paul,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description tells their relationship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 went to the fence and sat there, watching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gold clouds fall to pieces, and go in immense,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rose-colored ruin towards the darkness. Gold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flamed to scarlet, like pain in the intense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brightness. Then the scarlet sank to rose,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rose to crimson, and quickly the passion went 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sky. All the world was dark gray.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Sons and Lover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29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46375-0438-F044-A69F-BF6D12A6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E0B46-AC3C-C94B-A38E-2D19EBDE8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Sons and Lovers' is divided into two parts. </a:t>
            </a:r>
            <a:r>
              <a:rPr lang="en-GB" b="1" i="0">
                <a:solidFill>
                  <a:srgbClr val="4D5156"/>
                </a:solidFill>
                <a:effectLst/>
                <a:latin typeface="Roboto"/>
              </a:rPr>
              <a:t>Part one contains six chapters and part two, nine</a:t>
            </a:r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. The novel has a form, which is governed by its inner logic and is rigorously controlled by an idea. It is not a mere chronological account of a family.</a:t>
            </a:r>
            <a:r>
              <a:rPr lang="en-GB" b="0" i="0">
                <a:solidFill>
                  <a:srgbClr val="70757A"/>
                </a:solidFill>
                <a:effectLst/>
                <a:latin typeface="Roboto"/>
              </a:rPr>
              <a:t>01-J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4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63631-EED6-804A-943A-40F0AE41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54BF2-5950-3E47-8133-0BFC8F6C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37" y="1930400"/>
            <a:ext cx="8596668" cy="3880773"/>
          </a:xfrm>
        </p:spPr>
        <p:txBody>
          <a:bodyPr/>
          <a:lstStyle/>
          <a:p>
            <a:pPr fontAlgn="base"/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PART I</a:t>
            </a:r>
          </a:p>
          <a:p>
            <a:pPr fontAlgn="base"/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1: The Early Married Life of the Morels</a:t>
            </a:r>
          </a:p>
          <a:p>
            <a:br>
              <a:rPr lang="en-GB" b="0" i="0">
                <a:solidFill>
                  <a:srgbClr val="292C2E"/>
                </a:solidFill>
                <a:effectLst/>
                <a:latin typeface="Raleway"/>
              </a:rPr>
            </a:br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2: The Birth of Paul, and Another Battle</a:t>
            </a:r>
          </a:p>
          <a:p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3: The Casting off of Morel - The Taking on of William</a:t>
            </a:r>
          </a:p>
          <a:p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4: The Young Life of Paul</a:t>
            </a:r>
          </a:p>
          <a:p>
            <a:pPr fontAlgn="base"/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5: Paul Launches into Life</a:t>
            </a:r>
          </a:p>
          <a:p>
            <a:br>
              <a:rPr lang="en-GB" b="0" i="0">
                <a:solidFill>
                  <a:srgbClr val="292C2E"/>
                </a:solidFill>
                <a:effectLst/>
                <a:latin typeface="Raleway"/>
              </a:rPr>
            </a:br>
            <a:r>
              <a:rPr lang="en-GB" b="1" i="0">
                <a:solidFill>
                  <a:srgbClr val="484848"/>
                </a:solidFill>
                <a:effectLst/>
                <a:latin typeface="Raleway"/>
              </a:rPr>
              <a:t>Chapter 6: Death in the Family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51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87AF1-BA18-454E-90FF-328E6280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C2A5-77F9-5E43-9394-44066E1A4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br>
              <a:rPr lang="en-GB" b="0" i="0">
                <a:solidFill>
                  <a:srgbClr val="1E1D1D"/>
                </a:solidFill>
                <a:effectLst/>
                <a:latin typeface="-apple-system"/>
              </a:rPr>
            </a:br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PART II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7. Lad-and-Girl Love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8. Strife in Love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9. Defeat of Miriam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10. Clara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11. The Test on Miriam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12. Passion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13. Baxter Dawes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14. The Release</a:t>
            </a:r>
          </a:p>
          <a:p>
            <a:pPr fontAlgn="base"/>
            <a:r>
              <a:rPr lang="en-GB" b="0" i="0">
                <a:solidFill>
                  <a:srgbClr val="1E1D1D"/>
                </a:solidFill>
                <a:effectLst/>
                <a:latin typeface="-apple-system"/>
              </a:rPr>
              <a:t>15. Derelict</a:t>
            </a: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4F8A24-B224-0D4F-9ECE-B3362FEF830A}"/>
              </a:ext>
            </a:extLst>
          </p:cNvPr>
          <p:cNvSpPr txBox="1"/>
          <p:nvPr/>
        </p:nvSpPr>
        <p:spPr>
          <a:xfrm>
            <a:off x="3042047" y="2967335"/>
            <a:ext cx="61079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endParaRPr lang="en-GB" b="1" i="0">
              <a:solidFill>
                <a:srgbClr val="484848"/>
              </a:solidFill>
              <a:effectLst/>
              <a:latin typeface="Raleway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3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3BBB-CEB1-944A-87C9-08848BC4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2CBA8-1E85-5F45-AAFF-5D9DE3D8F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4400"/>
          </a:p>
          <a:p>
            <a:endParaRPr lang="en-GB" sz="4400"/>
          </a:p>
          <a:p>
            <a:r>
              <a:rPr lang="en-GB" sz="4400"/>
              <a:t>           Thank you 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0164360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Sons and Lovers DH Lawrence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Sons and Lovers DH Lawrence </dc:title>
  <dc:creator>Unknown User</dc:creator>
  <cp:lastModifiedBy>Unknown User</cp:lastModifiedBy>
  <cp:revision>1</cp:revision>
  <dcterms:created xsi:type="dcterms:W3CDTF">2022-07-24T17:45:19Z</dcterms:created>
  <dcterms:modified xsi:type="dcterms:W3CDTF">2022-07-24T18:06:25Z</dcterms:modified>
</cp:coreProperties>
</file>